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C25-D74C-4ABE-BDBF-A2E544F36889}" type="datetimeFigureOut">
              <a:rPr lang="es-ES" smtClean="0"/>
              <a:t>30/07/2010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B4AB9-9C3E-43CD-848F-B3195C458E1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FB4AB9-9C3E-43CD-848F-B3195C458E15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4E27D-C776-441F-883F-424B3A41C85C}" type="datetimeFigureOut">
              <a:rPr lang="es-ES" smtClean="0"/>
              <a:pPr/>
              <a:t>30/07/2010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51991-8D70-4BD2-A218-395F8F8FB0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00166" y="285728"/>
            <a:ext cx="6000792" cy="36933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Recepción del artículo y documento cesión de derechos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143108" y="1071546"/>
            <a:ext cx="3000396" cy="36933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Elabora historial artículo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143108" y="1643050"/>
            <a:ext cx="3857652" cy="33855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Preparación y Envío artículo a revisores</a:t>
            </a:r>
            <a:endParaRPr lang="es-E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42844" y="1214422"/>
            <a:ext cx="128588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Redactor</a:t>
            </a:r>
          </a:p>
          <a:p>
            <a:pPr algn="ctr"/>
            <a:r>
              <a:rPr lang="es-ES" dirty="0" smtClean="0"/>
              <a:t>Jefe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142844" y="2571744"/>
            <a:ext cx="128588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Redactor</a:t>
            </a:r>
          </a:p>
          <a:p>
            <a:pPr algn="ctr"/>
            <a:r>
              <a:rPr lang="es-ES" dirty="0" smtClean="0"/>
              <a:t>Jefe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2214546" y="3643314"/>
            <a:ext cx="4214842" cy="36933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Envío correcciones unificadas al autor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214546" y="4643446"/>
            <a:ext cx="4214842" cy="646331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Aceptación por parte del Consejo de Redacción para la publicación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28926" y="5857892"/>
            <a:ext cx="2857520" cy="369332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Publicación</a:t>
            </a:r>
            <a:endParaRPr lang="es-ES" dirty="0"/>
          </a:p>
        </p:txBody>
      </p:sp>
      <p:cxnSp>
        <p:nvCxnSpPr>
          <p:cNvPr id="13" name="12 Conector recto de flecha"/>
          <p:cNvCxnSpPr/>
          <p:nvPr/>
        </p:nvCxnSpPr>
        <p:spPr>
          <a:xfrm rot="5400000">
            <a:off x="1107257" y="750075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1571604" y="1285860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1571604" y="1500174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Flecha curvada hacia la izquierda"/>
          <p:cNvSpPr/>
          <p:nvPr/>
        </p:nvSpPr>
        <p:spPr>
          <a:xfrm>
            <a:off x="2071670" y="2285992"/>
            <a:ext cx="1143008" cy="857256"/>
          </a:xfrm>
          <a:prstGeom prst="curvedLeftArrow">
            <a:avLst>
              <a:gd name="adj1" fmla="val 17696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428728" y="3357562"/>
            <a:ext cx="57150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5400000">
            <a:off x="4036215" y="432197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rot="5400000">
            <a:off x="4143372" y="557214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6500794" y="3714752"/>
            <a:ext cx="2643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Pueden ser varias revisiones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643306" y="4214818"/>
            <a:ext cx="2643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>
                <a:solidFill>
                  <a:srgbClr val="FF0000"/>
                </a:solidFill>
              </a:rPr>
              <a:t>Reenvio</a:t>
            </a:r>
            <a:r>
              <a:rPr lang="es-ES" sz="1200" dirty="0" smtClean="0">
                <a:solidFill>
                  <a:srgbClr val="FF0000"/>
                </a:solidFill>
              </a:rPr>
              <a:t> Artículo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500694" y="2428868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Según la plantilla de corrección descargable para los autores en la web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428992" y="2428868"/>
            <a:ext cx="2071702" cy="36933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Envío correcciones</a:t>
            </a:r>
            <a:endParaRPr lang="es-E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6143636" y="1571612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Anónimo. De 2 a 4 revisores de la revista, tanto internos como externos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214942" y="1000108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Documento donde se anota toda la información referente al seguimiento del artículo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85</Words>
  <Application>Microsoft Office PowerPoint</Application>
  <PresentationFormat>Presentación en pantalla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Victor</dc:creator>
  <cp:lastModifiedBy>Usuario de Windows</cp:lastModifiedBy>
  <cp:revision>3</cp:revision>
  <dcterms:created xsi:type="dcterms:W3CDTF">2010-07-05T20:52:36Z</dcterms:created>
  <dcterms:modified xsi:type="dcterms:W3CDTF">2010-07-30T10:51:45Z</dcterms:modified>
</cp:coreProperties>
</file>